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394" autoAdjust="0"/>
  </p:normalViewPr>
  <p:slideViewPr>
    <p:cSldViewPr>
      <p:cViewPr varScale="1">
        <p:scale>
          <a:sx n="74" d="100"/>
          <a:sy n="74" d="100"/>
        </p:scale>
        <p:origin x="69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1.png"/></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
        <p:nvSpPr>
          <p:cNvPr id="3" name="TextBox 2">
            <a:extLst>
              <a:ext uri="{FF2B5EF4-FFF2-40B4-BE49-F238E27FC236}">
                <a16:creationId xmlns:a16="http://schemas.microsoft.com/office/drawing/2014/main" id="{FD95D98B-69B7-FF9E-75A6-72EF34B621A6}"/>
              </a:ext>
            </a:extLst>
          </p:cNvPr>
          <p:cNvSpPr txBox="1"/>
          <p:nvPr/>
        </p:nvSpPr>
        <p:spPr>
          <a:xfrm>
            <a:off x="407368" y="5158933"/>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a:t>
            </a:r>
            <a:r>
              <a:rPr lang="en-US" dirty="0" err="1">
                <a:latin typeface="Liberation Mono"/>
                <a:ea typeface="Times New Roman" panose="02020603050405020304" pitchFamily="18" charset="0"/>
                <a:cs typeface="Arial" panose="020B0604020202020204" pitchFamily="34" charset="0"/>
              </a:rPr>
              <a:t>custid</a:t>
            </a:r>
            <a:r>
              <a:rPr lang="en-US" dirty="0">
                <a:latin typeface="Liberation Mono"/>
                <a:ea typeface="Times New Roman" panose="02020603050405020304" pitchFamily="18"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46889</TotalTime>
  <Words>69768</Words>
  <Application>Microsoft Office PowerPoint</Application>
  <PresentationFormat>Widescreen</PresentationFormat>
  <Paragraphs>8719</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10713</cp:revision>
  <dcterms:created xsi:type="dcterms:W3CDTF">2015-10-09T06:09:34Z</dcterms:created>
  <dcterms:modified xsi:type="dcterms:W3CDTF">2023-03-02T02:47:19Z</dcterms:modified>
</cp:coreProperties>
</file>